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306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7" r:id="rId50"/>
    <p:sldId id="308" r:id="rId51"/>
    <p:sldId id="309" r:id="rId52"/>
    <p:sldId id="310" r:id="rId53"/>
    <p:sldId id="311" r:id="rId54"/>
    <p:sldId id="312" r:id="rId55"/>
    <p:sldId id="30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09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24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37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77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76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63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466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39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71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80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39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1A677-0559-450D-8431-ECA89D9F21B1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4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IeGtxpvyG-JmBQ9XoFD4rs-b3hkcX7U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Logistic Regression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3630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6" y="365125"/>
            <a:ext cx="11353800" cy="63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9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365125"/>
            <a:ext cx="11156830" cy="6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7" y="433091"/>
            <a:ext cx="11122325" cy="613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327A-7F91-4770-B986-D8D477A3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Bernoulli Distribution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1DD6D-3DD6-40A8-AF45-4E70E5671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CC423-BABF-41B6-A5F8-64B48721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89" y="1671637"/>
            <a:ext cx="7313148" cy="44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81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3891"/>
            <a:ext cx="10725509" cy="59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2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6" y="365125"/>
            <a:ext cx="11217215" cy="63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8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15" y="1591507"/>
            <a:ext cx="7962181" cy="48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36" y="1601462"/>
            <a:ext cx="7881804" cy="514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2" y="1690688"/>
            <a:ext cx="8594784" cy="48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09" y="1417638"/>
            <a:ext cx="91863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5" y="0"/>
            <a:ext cx="1211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1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0884"/>
            <a:ext cx="10428377" cy="58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5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43" y="584438"/>
            <a:ext cx="10708257" cy="602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18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8" y="1009651"/>
            <a:ext cx="91863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06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7" y="600074"/>
            <a:ext cx="10665125" cy="599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33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4" y="1027906"/>
            <a:ext cx="9836989" cy="553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9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32" y="595761"/>
            <a:ext cx="10734136" cy="60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01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21" y="591448"/>
            <a:ext cx="10389079" cy="58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6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82" t="12327" r="3632" b="16226"/>
          <a:stretch/>
        </p:blipFill>
        <p:spPr>
          <a:xfrm>
            <a:off x="362308" y="1121434"/>
            <a:ext cx="11153955" cy="489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8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6" y="365125"/>
            <a:ext cx="10570234" cy="59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7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275761"/>
            <a:ext cx="11277599" cy="63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8" y="138023"/>
            <a:ext cx="12020586" cy="66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09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79" y="717070"/>
            <a:ext cx="10334446" cy="58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7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7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" y="365125"/>
            <a:ext cx="10656498" cy="59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73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7" y="616788"/>
            <a:ext cx="10052649" cy="56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3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7" y="957532"/>
            <a:ext cx="9652959" cy="54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04" y="705748"/>
            <a:ext cx="10492596" cy="59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48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3" y="527004"/>
            <a:ext cx="10432212" cy="58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2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96" y="602770"/>
            <a:ext cx="10691004" cy="601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24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39" y="528907"/>
            <a:ext cx="11251721" cy="63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7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4" y="534838"/>
            <a:ext cx="11232556" cy="632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37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844310"/>
            <a:ext cx="9724845" cy="547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66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99" y="560716"/>
            <a:ext cx="9876286" cy="555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57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8" y="365125"/>
            <a:ext cx="10906664" cy="61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32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2493"/>
          <a:stretch/>
        </p:blipFill>
        <p:spPr>
          <a:xfrm>
            <a:off x="743788" y="1027906"/>
            <a:ext cx="10704423" cy="46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55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8" y="365125"/>
            <a:ext cx="11353800" cy="63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0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" y="609240"/>
            <a:ext cx="10725509" cy="603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3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A44C-E10D-41B2-BFF8-B8E73ECE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389EF-4F89-4651-A4AB-8C243EAD0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250" y="1690687"/>
            <a:ext cx="7793545" cy="3753509"/>
          </a:xfrm>
        </p:spPr>
      </p:pic>
    </p:spTree>
    <p:extLst>
      <p:ext uri="{BB962C8B-B14F-4D97-AF65-F5344CB8AC3E}">
        <p14:creationId xmlns:p14="http://schemas.microsoft.com/office/powerpoint/2010/main" val="850802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A44C-E10D-41B2-BFF8-B8E73ECE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5EF8F-C1AF-495A-B870-B63070D8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37" y="1501636"/>
            <a:ext cx="7034005" cy="47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60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A44C-E10D-41B2-BFF8-B8E73ECE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66C80-6AD2-4674-913D-7CD8C9A4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34" y="2017057"/>
            <a:ext cx="5707125" cy="3751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B0D09-7583-4668-8328-D04605A5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959" y="1690688"/>
            <a:ext cx="56864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67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9E439-D483-4EA5-B4F3-A55DF1F23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41" y="0"/>
            <a:ext cx="5343525" cy="293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FEFAB-F654-4143-826A-E03F078F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2" y="3239328"/>
            <a:ext cx="7329488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6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90332"/>
            <a:ext cx="11353800" cy="63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84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08A104-E7BC-4EB6-BA57-FC0F2D26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83" y="0"/>
            <a:ext cx="7796926" cy="332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FF15C-AE27-46BB-84BA-7FC28BF8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87" y="3324225"/>
            <a:ext cx="7613222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36FC-C8D7-47C6-97BE-9439EF91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DFF38-A65A-4DFC-B55F-F5752FC4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Logs</a:t>
            </a:r>
          </a:p>
          <a:p>
            <a:r>
              <a:rPr lang="en-US" dirty="0"/>
              <a:t>Probability</a:t>
            </a:r>
          </a:p>
          <a:p>
            <a:r>
              <a:rPr lang="en-US" dirty="0"/>
              <a:t>Odds ratio</a:t>
            </a:r>
          </a:p>
          <a:p>
            <a:r>
              <a:rPr lang="en-US" dirty="0"/>
              <a:t>Logit function</a:t>
            </a:r>
          </a:p>
          <a:p>
            <a:r>
              <a:rPr lang="en-US" dirty="0"/>
              <a:t>1) Parameter- matrix method</a:t>
            </a:r>
          </a:p>
          <a:p>
            <a:pPr lvl="4">
              <a:buFontTx/>
              <a:buChar char="-"/>
            </a:pPr>
            <a:r>
              <a:rPr lang="en-US" dirty="0"/>
              <a:t>Linear regression</a:t>
            </a:r>
          </a:p>
          <a:p>
            <a:pPr lvl="4">
              <a:buFontTx/>
              <a:buChar char="-"/>
            </a:pPr>
            <a:r>
              <a:rPr lang="en-US" dirty="0"/>
              <a:t>Issues</a:t>
            </a:r>
          </a:p>
          <a:p>
            <a:r>
              <a:rPr lang="en-US" dirty="0"/>
              <a:t>2) Log Likelihood Loss Function – Numerical Solution</a:t>
            </a:r>
          </a:p>
          <a:p>
            <a:pPr lvl="2"/>
            <a:r>
              <a:rPr lang="en-US" dirty="0"/>
              <a:t>Gradient Descent</a:t>
            </a:r>
          </a:p>
          <a:p>
            <a:pPr lvl="2"/>
            <a:r>
              <a:rPr lang="en-US" dirty="0"/>
              <a:t>Newton Rapson – excel </a:t>
            </a:r>
          </a:p>
        </p:txBody>
      </p:sp>
    </p:spTree>
    <p:extLst>
      <p:ext uri="{BB962C8B-B14F-4D97-AF65-F5344CB8AC3E}">
        <p14:creationId xmlns:p14="http://schemas.microsoft.com/office/powerpoint/2010/main" val="1462350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Thanks to Brandon Foltz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https://www.youtube.com/playlist?list=PLIeGtxpvyG-JmBQ9XoFD4rs-b3hkcX7Uu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366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58" y="365125"/>
            <a:ext cx="10462042" cy="58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2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97"/>
          <a:stretch/>
        </p:blipFill>
        <p:spPr>
          <a:xfrm>
            <a:off x="750496" y="301925"/>
            <a:ext cx="10936495" cy="6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6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0263"/>
            <a:ext cx="10156166" cy="56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6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9495"/>
            <a:ext cx="10440838" cy="58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02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432E31F2FB9B44B860B4B885E92693" ma:contentTypeVersion="3" ma:contentTypeDescription="Create a new document." ma:contentTypeScope="" ma:versionID="6aaa6a89880c72b3898ebaa570f3cc91">
  <xsd:schema xmlns:xsd="http://www.w3.org/2001/XMLSchema" xmlns:xs="http://www.w3.org/2001/XMLSchema" xmlns:p="http://schemas.microsoft.com/office/2006/metadata/properties" xmlns:ns2="5fec2b50-0c22-4184-8bd8-c518e29fd48c" targetNamespace="http://schemas.microsoft.com/office/2006/metadata/properties" ma:root="true" ma:fieldsID="7798ab67eefe3d7a6633abc41c44ec4b" ns2:_="">
    <xsd:import namespace="5fec2b50-0c22-4184-8bd8-c518e29fd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c2b50-0c22-4184-8bd8-c518e29fd4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D6E136-662F-440B-8D1B-DC128323B5AD}"/>
</file>

<file path=customXml/itemProps2.xml><?xml version="1.0" encoding="utf-8"?>
<ds:datastoreItem xmlns:ds="http://schemas.openxmlformats.org/officeDocument/2006/customXml" ds:itemID="{8869E642-5C6E-457A-A2AB-0684009CAC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C1C443-3ED1-4643-8D13-5D6D1302742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13702</TotalTime>
  <Words>62</Words>
  <Application>Microsoft Office PowerPoint</Application>
  <PresentationFormat>Widescreen</PresentationFormat>
  <Paragraphs>28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Georgia</vt:lpstr>
      <vt:lpstr>Office Theme</vt:lpstr>
      <vt:lpstr>Logistic 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Bernoulli Distribution</vt:lpstr>
      <vt:lpstr>PowerPoint Presentation</vt:lpstr>
      <vt:lpstr>PowerPoint Presentation</vt:lpstr>
      <vt:lpstr>Logit curve </vt:lpstr>
      <vt:lpstr>Logit curve </vt:lpstr>
      <vt:lpstr>Logit curve </vt:lpstr>
      <vt:lpstr>Logit curve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PowerPoint Presentation</vt:lpstr>
      <vt:lpstr>PowerPoint Presentation</vt:lpstr>
      <vt:lpstr>Summary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Prakash Periyasamy</dc:creator>
  <cp:lastModifiedBy>Selvi C (CSE)</cp:lastModifiedBy>
  <cp:revision>17</cp:revision>
  <dcterms:created xsi:type="dcterms:W3CDTF">2019-12-18T12:09:48Z</dcterms:created>
  <dcterms:modified xsi:type="dcterms:W3CDTF">2021-08-23T02:13:02Z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0x01010038432E31F2FB9B44B860B4B885E92693</vt:lpwstr>
  </property>
</Properties>
</file>